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insights from 3,900 purchases across product categories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visualization consolidates all insights for real-time business monitoring and decision-making.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drive strategic growth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Transactions analyzed across multiple categories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18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Demographics, purchase details, behavior metrics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50 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distribution of customer base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6582370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Preparation &amp; Cleaning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2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9227" y="1825228"/>
            <a:ext cx="77183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6199227" y="197274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Loading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992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Imported dataset using pandas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992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9227" y="3418403"/>
            <a:ext cx="77183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6199227" y="3565922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92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Analyzed structure and summary statistics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92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227" y="5011579"/>
            <a:ext cx="77183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4" name="Text 11"/>
          <p:cNvSpPr/>
          <p:nvPr/>
        </p:nvSpPr>
        <p:spPr>
          <a:xfrm>
            <a:off x="61992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1992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Imputed 37 missing Review Rating values using median by category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92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9227" y="6604754"/>
            <a:ext cx="77183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8" name="Text 15"/>
          <p:cNvSpPr/>
          <p:nvPr/>
        </p:nvSpPr>
        <p:spPr>
          <a:xfrm>
            <a:off x="61992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1992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Created age groups and purchase frequency metrics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44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113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78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4528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customers generate 2x revenue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430191"/>
            <a:ext cx="2866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0113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 Adult: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578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Middle-aged: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1452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$55,978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36768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Segmentation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43995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4565571" y="8667631"/>
            <a:ext cx="396954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33235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99257"/>
          </a:solidFill>
          <a:ln/>
        </p:spPr>
      </p:sp>
      <p:sp>
        <p:nvSpPr>
          <p:cNvPr id="7" name="Text 4"/>
          <p:cNvSpPr/>
          <p:nvPr/>
        </p:nvSpPr>
        <p:spPr>
          <a:xfrm>
            <a:off x="7054810" y="8667631"/>
            <a:ext cx="74223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7756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5AD08E"/>
          </a:solidFill>
          <a:ln/>
        </p:spPr>
      </p:sp>
      <p:sp>
        <p:nvSpPr>
          <p:cNvPr id="9" name="Text 6"/>
          <p:cNvSpPr/>
          <p:nvPr/>
        </p:nvSpPr>
        <p:spPr>
          <a:xfrm>
            <a:off x="9889331" y="8667631"/>
            <a:ext cx="33587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 customers dominate at 80% of base. Focus on converting New and Returning segments.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4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446978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Subscription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0932" y="4718090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0932" y="5297210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0932" y="5862042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Spend: $59.49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0932" y="6426875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Revenue: $62,645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8450" y="4718090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8450" y="5297210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8450" y="5862042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Spend: $59.87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8450" y="6426875"/>
            <a:ext cx="62486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Revenue: $170,436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0932" y="7245906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Non-subscribers represent 73% of revenue. Subscription growth opportunity identified.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1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60533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2391013"/>
            <a:ext cx="907256" cy="1306949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107758" y="28317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958340" y="2617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3108246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Gloves (3.86), Sandals (3.84), Boots (3.82)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955256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24270" y="3985736"/>
            <a:ext cx="907256" cy="1306949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10775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958340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 Dependent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8340" y="4702969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 (50%), Sneakers (49.66%), Coat (49.07%)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54997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24270" y="5580459"/>
            <a:ext cx="907256" cy="1306949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6" name="Text 13"/>
          <p:cNvSpPr/>
          <p:nvPr/>
        </p:nvSpPr>
        <p:spPr>
          <a:xfrm>
            <a:off x="1107758" y="60212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958340" y="580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Most Purchased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58340" y="6297692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Blouse (171), Jewelry (171), Pants (171)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3445"/>
            <a:ext cx="7607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Shipping &amp; Discount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Shipping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103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$60.48 avg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$58.46 avg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44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Express users spend 3.5% more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 Strategy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6103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used discounts while spending above average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540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Discounts drive volume without sacrificing margins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714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exclusive benefits to unlock untapped revenue from 2,847 non-subscribers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Reward repeat buyers to strengthen the 701 Returning segment into Loyal status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 promotional strategy—high-discount products need margin review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campaigns on high-revenue demographics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2025-10-29T15:21:54Z</dcterms:created>
  <dcterms:modified xsi:type="dcterms:W3CDTF">2025-10-29T15:21:54Z</dcterms:modified>
</cp:coreProperties>
</file>